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662cf86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662cf86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662cf86a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662cf86a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662cf86a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662cf86a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662cf86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662cf86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662cf86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662cf86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662cf86a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662cf86a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662cf86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662cf86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f40d43625f1b3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f40d43625f1b3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662cf86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662cf86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662cf86a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662cf86a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662cf86a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662cf86a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662cf86a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662cf86a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662cf86a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662cf86a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Final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Lucas Ebrenz Fernandes Pereira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25" y="98525"/>
            <a:ext cx="2385963" cy="27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825" y="233875"/>
            <a:ext cx="2385975" cy="243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550" y="0"/>
            <a:ext cx="2209998" cy="189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do Visual Code(ESP)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18" y="77325"/>
            <a:ext cx="2310800" cy="11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75" y="1207075"/>
            <a:ext cx="538586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0677"/>
            <a:ext cx="9144000" cy="372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475" y="710675"/>
            <a:ext cx="3879826" cy="20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1386"/>
            <a:ext cx="9144001" cy="379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Empecilhos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Integrante do grupo com 7 matérias no período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Foi </a:t>
            </a:r>
            <a:r>
              <a:rPr lang="pt-BR"/>
              <a:t>complicado</a:t>
            </a:r>
            <a:r>
              <a:rPr lang="pt-BR"/>
              <a:t> programar no visual studio </a:t>
            </a:r>
            <a:r>
              <a:rPr lang="pt-BR"/>
              <a:t>usando</a:t>
            </a:r>
            <a:r>
              <a:rPr lang="pt-BR"/>
              <a:t> NodeMCU tools porque as vezes 1 tipo de código dá errado. Certos formatos que deveriam ser para todo código não pegam.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O ponto acima explica a razão do código dizer para o led desligar e ele não desligar apenas pelo código do visual code, mas também esperar a atualização ou necessária outra forma de o escrever.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“Uma base forte e a continuação da construção é     firme.”</a:t>
            </a:r>
            <a:endParaRPr b="1"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208250" y="2091400"/>
            <a:ext cx="8520600" cy="28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DOCUMENTAÇÃO: No github.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Documentação ESP8266: https://nodemcu.readthedocs.io/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48" y="0"/>
            <a:ext cx="86483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623400" y="11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Simulação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ESP 8266: sistema lógico para aquecedor.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LOVE2D: interface gráfica.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Cabos + registor: conexão adequada entre ESP e aquecedor.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LED Vermelho: aquecedor.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pt-BR">
                <a:solidFill>
                  <a:schemeClr val="lt1"/>
                </a:solidFill>
              </a:rPr>
              <a:t>Sensor de temperatura: sensor de luz do ESP.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3050" y="58725"/>
            <a:ext cx="2452200" cy="49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 8266(</a:t>
            </a:r>
            <a:r>
              <a:rPr lang="pt-BR" sz="1700"/>
              <a:t>homemade</a:t>
            </a:r>
            <a:r>
              <a:rPr lang="pt-BR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PROTOBOARD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2 CABINHOS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REGISTOR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LED Vermelho Digital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6638775" y="58725"/>
            <a:ext cx="2452200" cy="49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fio amarelo(GND) e a outra perna do registor estão na linha ao lado.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No outro lado, após a divisória do meio, uma perna do led e o  fio verde(D3) estão na mesma linha.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O registor está em 1 só divisória em linhas separadas.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-205600" y="207250"/>
            <a:ext cx="463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User Interface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375" y="1049050"/>
            <a:ext cx="4391625" cy="31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27550"/>
            <a:ext cx="4226260" cy="3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do LOVE2D - IDE: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650" y="222750"/>
            <a:ext cx="1457475" cy="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6638925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2475" y="2646975"/>
            <a:ext cx="4581525" cy="24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37509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46050"/>
            <a:ext cx="6470949" cy="26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18683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13" y="0"/>
            <a:ext cx="83721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475" y="462450"/>
            <a:ext cx="42672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